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69" r:id="rId5"/>
    <p:sldId id="271" r:id="rId6"/>
    <p:sldId id="272" r:id="rId7"/>
    <p:sldId id="273" r:id="rId8"/>
    <p:sldId id="274" r:id="rId9"/>
    <p:sldId id="267" r:id="rId10"/>
    <p:sldId id="268" r:id="rId11"/>
    <p:sldId id="275" r:id="rId12"/>
    <p:sldId id="270" r:id="rId13"/>
    <p:sldId id="258" r:id="rId14"/>
    <p:sldId id="276" r:id="rId15"/>
    <p:sldId id="259" r:id="rId16"/>
    <p:sldId id="262" r:id="rId17"/>
    <p:sldId id="277" r:id="rId18"/>
    <p:sldId id="260" r:id="rId19"/>
    <p:sldId id="266" r:id="rId20"/>
    <p:sldId id="278" r:id="rId21"/>
    <p:sldId id="279" r:id="rId22"/>
    <p:sldId id="280" r:id="rId23"/>
    <p:sldId id="281" r:id="rId24"/>
    <p:sldId id="282" r:id="rId25"/>
    <p:sldId id="285" r:id="rId26"/>
    <p:sldId id="286" r:id="rId27"/>
    <p:sldId id="283" r:id="rId28"/>
    <p:sldId id="284" r:id="rId29"/>
    <p:sldId id="287" r:id="rId30"/>
    <p:sldId id="265" r:id="rId31"/>
  </p:sldIdLst>
  <p:sldSz cx="6858000" cy="51435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7FAB9-D013-1208-D8BF-2CD789894FA8}" v="1" dt="2018-11-02T20:12:14.9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75616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216680" y="357984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9564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75616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216680" y="3822120"/>
            <a:ext cx="139068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6640" y="2355840"/>
            <a:ext cx="5184360" cy="5339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4636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509280" y="382212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564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509280" y="3579840"/>
            <a:ext cx="21078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95640" y="3822120"/>
            <a:ext cx="4320000" cy="221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/>
          <p:nvPr/>
        </p:nvPicPr>
        <p:blipFill>
          <a:blip r:embed="rId14"/>
          <a:stretch/>
        </p:blipFill>
        <p:spPr>
          <a:xfrm>
            <a:off x="0" y="-17640"/>
            <a:ext cx="6876360" cy="51606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080" y="1347480"/>
            <a:ext cx="5992920" cy="208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2400" b="1" strike="noStrike" spc="-1">
                <a:solidFill>
                  <a:srgbClr val="FFFFFF"/>
                </a:solidFill>
                <a:latin typeface="Lato"/>
              </a:rPr>
              <a:t>Tytuł wykładu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42720" y="1203480"/>
            <a:ext cx="61718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472680" y="411480"/>
            <a:ext cx="5980320" cy="380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l-PL" sz="2000" b="1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72680" y="996120"/>
            <a:ext cx="5980320" cy="3735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400" b="0" strike="noStrike" spc="-1">
                <a:solidFill>
                  <a:srgbClr val="000000"/>
                </a:solidFill>
                <a:latin typeface="Arial"/>
              </a:rPr>
              <a:t>Edit Master text styles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2000" b="0" strike="noStrike" spc="-1">
                <a:solidFill>
                  <a:srgbClr val="000000"/>
                </a:solidFill>
                <a:latin typeface="Arial"/>
              </a:rPr>
              <a:t>Second level</a:t>
            </a:r>
            <a:endParaRPr lang="pl-PL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36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Third level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Fourth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E9591C"/>
              </a:buClr>
              <a:buFont typeface="Wingdings" charset="2"/>
              <a:buChar char=""/>
            </a:pPr>
            <a:r>
              <a:rPr lang="pl-PL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  <a:endParaRPr lang="pl-PL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342720" y="205200"/>
            <a:ext cx="61718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5"/>
          <p:cNvPicPr/>
          <p:nvPr/>
        </p:nvPicPr>
        <p:blipFill>
          <a:blip r:embed="rId14"/>
          <a:stretch/>
        </p:blipFill>
        <p:spPr>
          <a:xfrm>
            <a:off x="4680" y="0"/>
            <a:ext cx="6852960" cy="514296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1295640" y="3579840"/>
            <a:ext cx="4320000" cy="46368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lang="pl-PL" sz="2400" b="1" strike="noStrike" spc="-1">
                <a:solidFill>
                  <a:srgbClr val="FF7100"/>
                </a:solidFill>
                <a:latin typeface="Calibri"/>
              </a:rPr>
              <a:t>Imię i nazwisko prelegenta</a:t>
            </a:r>
            <a:endParaRPr lang="pl-P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6640" y="2355840"/>
            <a:ext cx="5184360" cy="1151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l-PL" sz="1800" b="0" strike="noStrike" spc="-1">
                <a:solidFill>
                  <a:srgbClr val="808080"/>
                </a:solidFill>
                <a:latin typeface="Arial"/>
              </a:rPr>
              <a:t>Tytuł prezentacji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278360" y="4155840"/>
            <a:ext cx="4320000" cy="33372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pl-PL" sz="1800" b="0" strike="noStrike" spc="-1">
                <a:solidFill>
                  <a:srgbClr val="000000"/>
                </a:solidFill>
                <a:latin typeface="Arial"/>
              </a:rPr>
              <a:t>adres@future-processing.com</a:t>
            </a:r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20640" y="1347480"/>
            <a:ext cx="5616360" cy="2088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32360" y="3579840"/>
            <a:ext cx="5992920" cy="359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dtytuł 5">
            <a:extLst>
              <a:ext uri="{FF2B5EF4-FFF2-40B4-BE49-F238E27FC236}">
                <a16:creationId xmlns:a16="http://schemas.microsoft.com/office/drawing/2014/main" id="{13A3B94F-A586-467B-BFAF-231538C4AF8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74194" y="-1033945"/>
            <a:ext cx="5184360" cy="5339520"/>
          </a:xfrm>
        </p:spPr>
        <p:txBody>
          <a:bodyPr/>
          <a:lstStyle/>
          <a:p>
            <a:r>
              <a:rPr lang="pl-PL" dirty="0">
                <a:cs typeface="Arial"/>
              </a:rPr>
              <a:t>Użytkownik</a:t>
            </a:r>
          </a:p>
          <a:p>
            <a:r>
              <a:rPr lang="pl-PL" dirty="0">
                <a:cs typeface="Arial"/>
              </a:rPr>
              <a:t>Aplikacja kliencka</a:t>
            </a:r>
            <a:endParaRPr lang="pl-PL" dirty="0"/>
          </a:p>
          <a:p>
            <a:r>
              <a:rPr lang="pl-PL" dirty="0">
                <a:cs typeface="Arial"/>
              </a:rPr>
              <a:t>Serwer autoryzacyjny</a:t>
            </a:r>
          </a:p>
          <a:p>
            <a:r>
              <a:rPr lang="pl-PL" dirty="0">
                <a:cs typeface="Arial"/>
              </a:rPr>
              <a:t>Serwer z zasobami</a:t>
            </a:r>
            <a:endParaRPr lang="pl-PL" dirty="0"/>
          </a:p>
          <a:p>
            <a:r>
              <a:rPr lang="pl-PL" dirty="0">
                <a:cs typeface="Arial"/>
              </a:rPr>
              <a:t>Poświadczenie</a:t>
            </a:r>
          </a:p>
          <a:p>
            <a:endParaRPr lang="pl-PL" dirty="0">
              <a:cs typeface="Arial"/>
            </a:endParaRPr>
          </a:p>
        </p:txBody>
      </p:sp>
      <p:pic>
        <p:nvPicPr>
          <p:cNvPr id="9" name="Obraz 9">
            <a:extLst>
              <a:ext uri="{FF2B5EF4-FFF2-40B4-BE49-F238E27FC236}">
                <a16:creationId xmlns:a16="http://schemas.microsoft.com/office/drawing/2014/main" id="{B06CF651-B990-47B0-99E9-B73E6198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64" y="2677149"/>
            <a:ext cx="2935437" cy="23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3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85640" y="555480"/>
            <a:ext cx="5980320" cy="380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Obraz 122"/>
          <p:cNvPicPr/>
          <p:nvPr/>
        </p:nvPicPr>
        <p:blipFill>
          <a:blip r:embed="rId2"/>
          <a:stretch/>
        </p:blipFill>
        <p:spPr>
          <a:xfrm>
            <a:off x="274320" y="1280160"/>
            <a:ext cx="6126480" cy="339768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E7F490B5-5B9A-4D2A-A8F5-F878E5A3939C}"/>
              </a:ext>
            </a:extLst>
          </p:cNvPr>
          <p:cNvSpPr txBox="1"/>
          <p:nvPr/>
        </p:nvSpPr>
        <p:spPr>
          <a:xfrm>
            <a:off x="448219" y="128305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>
                <a:solidFill>
                  <a:srgbClr val="000000"/>
                </a:solidFill>
                <a:latin typeface="Calibri"/>
              </a:rPr>
              <a:t>Podstawą</a:t>
            </a:r>
            <a:r>
              <a:rPr lang="pl-PL" spc="-1">
                <a:solidFill>
                  <a:srgbClr val="000000"/>
                </a:solidFill>
                <a:latin typeface="Calibri"/>
                <a:cs typeface="Calibri"/>
              </a:rPr>
              <a:t> każdego związku jest zaufanie</a:t>
            </a:r>
            <a:endParaRPr lang="pl-P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9D76A9CF-30F3-49DA-982C-3A859C34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" y="1540327"/>
            <a:ext cx="6479663" cy="2698618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CE592B7E-CBF7-4AA8-90B9-4AFF93B7AF03}"/>
              </a:ext>
            </a:extLst>
          </p:cNvPr>
          <p:cNvSpPr txBox="1"/>
          <p:nvPr/>
        </p:nvSpPr>
        <p:spPr>
          <a:xfrm>
            <a:off x="448219" y="128305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dirty="0">
                <a:solidFill>
                  <a:srgbClr val="000000"/>
                </a:solidFill>
                <a:latin typeface="Calibri"/>
              </a:rPr>
              <a:t>Resource 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Owner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388062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5" name="Obraz 124"/>
          <p:cNvPicPr/>
          <p:nvPr/>
        </p:nvPicPr>
        <p:blipFill>
          <a:blip r:embed="rId2"/>
          <a:stretch/>
        </p:blipFill>
        <p:spPr>
          <a:xfrm>
            <a:off x="55440" y="1737360"/>
            <a:ext cx="6766200" cy="2311200"/>
          </a:xfrm>
          <a:prstGeom prst="rect">
            <a:avLst/>
          </a:prstGeom>
          <a:ln>
            <a:noFill/>
          </a:ln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858AD872-AD24-4998-9B73-2A47E90CE459}"/>
              </a:ext>
            </a:extLst>
          </p:cNvPr>
          <p:cNvSpPr txBox="1"/>
          <p:nvPr/>
        </p:nvSpPr>
        <p:spPr>
          <a:xfrm>
            <a:off x="448219" y="128305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pc="-1" dirty="0">
                <a:solidFill>
                  <a:srgbClr val="000000"/>
                </a:solidFill>
                <a:latin typeface="Calibri"/>
              </a:rPr>
              <a:t>Client 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Credentials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Auth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Code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sz="1800" b="0" strike="noStrike" spc="-1" dirty="0" err="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3D08360C-CB94-45D3-91C8-D1BA14249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32" y="1416121"/>
            <a:ext cx="6323325" cy="3072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>
            <a:extLst>
              <a:ext uri="{FF2B5EF4-FFF2-40B4-BE49-F238E27FC236}">
                <a16:creationId xmlns:a16="http://schemas.microsoft.com/office/drawing/2014/main" id="{B82BA4BC-45F8-4AA7-812C-8EA6B5ED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3" y="65639"/>
            <a:ext cx="4598403" cy="4928843"/>
          </a:xfrm>
          <a:prstGeom prst="rect">
            <a:avLst/>
          </a:prstGeom>
        </p:spPr>
      </p:pic>
      <p:sp>
        <p:nvSpPr>
          <p:cNvPr id="9" name="Podtytuł 8">
            <a:extLst>
              <a:ext uri="{FF2B5EF4-FFF2-40B4-BE49-F238E27FC236}">
                <a16:creationId xmlns:a16="http://schemas.microsoft.com/office/drawing/2014/main" id="{95C89885-05F1-4A64-AE3A-66CCA361E46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1009" y="2183868"/>
            <a:ext cx="4178590" cy="3598964"/>
          </a:xfrm>
        </p:spPr>
        <p:txBody>
          <a:bodyPr>
            <a:normAutofit/>
          </a:bodyPr>
          <a:lstStyle/>
          <a:p>
            <a:r>
              <a:rPr lang="pl-PL" sz="1800">
                <a:cs typeface="Arial"/>
              </a:rPr>
              <a:t>1. Użytkownik niezalogowany</a:t>
            </a:r>
          </a:p>
          <a:p>
            <a:r>
              <a:rPr lang="pl-PL" sz="1800">
                <a:cs typeface="Arial"/>
              </a:rPr>
              <a:t>2. Przekierowanie po login</a:t>
            </a:r>
          </a:p>
          <a:p>
            <a:r>
              <a:rPr lang="pl-PL" sz="1800">
                <a:cs typeface="Arial"/>
              </a:rPr>
              <a:t>3. Użytkownik się loguje</a:t>
            </a:r>
          </a:p>
          <a:p>
            <a:r>
              <a:rPr lang="pl-PL" sz="1800">
                <a:cs typeface="Arial"/>
              </a:rPr>
              <a:t>4. Wymiana kodu na token</a:t>
            </a:r>
          </a:p>
          <a:p>
            <a:r>
              <a:rPr lang="pl-PL" sz="1800">
                <a:cs typeface="Arial"/>
              </a:rPr>
              <a:t>5. Uzyskanie tokena</a:t>
            </a:r>
            <a:endParaRPr lang="pl-PL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8157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  <p:pic>
        <p:nvPicPr>
          <p:cNvPr id="2" name="Obraz 2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574D3262-2D59-45F8-81F1-F07A2F14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3" y="1460679"/>
            <a:ext cx="6484874" cy="28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3" descr="Obraz zawierający clipart&#10;&#10;Opis wygenerowany przy bardzo wysokim poziomie pewności">
            <a:extLst>
              <a:ext uri="{FF2B5EF4-FFF2-40B4-BE49-F238E27FC236}">
                <a16:creationId xmlns:a16="http://schemas.microsoft.com/office/drawing/2014/main" id="{5761C701-FE7A-4AB4-BE9E-80281619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06" y="-1152"/>
            <a:ext cx="2743200" cy="1539621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F7E6881-B16E-42A9-97B1-AE4C2832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2" y="1725395"/>
            <a:ext cx="5995016" cy="32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7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clipart&#10;&#10;Opis wygenerowany przy wysokim poziomie pewności">
            <a:extLst>
              <a:ext uri="{FF2B5EF4-FFF2-40B4-BE49-F238E27FC236}">
                <a16:creationId xmlns:a16="http://schemas.microsoft.com/office/drawing/2014/main" id="{BBAF68D8-A053-4D86-AE7C-EC9E9F44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7" y="1397761"/>
            <a:ext cx="6036706" cy="24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24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C469F68A-86E4-449F-A113-F5802CEA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2" y="1590959"/>
            <a:ext cx="6464029" cy="2816225"/>
          </a:xfrm>
          <a:prstGeom prst="rect">
            <a:avLst/>
          </a:prstGeom>
        </p:spPr>
      </p:pic>
      <p:sp>
        <p:nvSpPr>
          <p:cNvPr id="6" name="TextShape 1">
            <a:extLst>
              <a:ext uri="{FF2B5EF4-FFF2-40B4-BE49-F238E27FC236}">
                <a16:creationId xmlns:a16="http://schemas.microsoft.com/office/drawing/2014/main" id="{865095C2-77EA-4ABA-A96E-199A83D32123}"/>
              </a:ext>
            </a:extLst>
          </p:cNvPr>
          <p:cNvSpPr txBox="1"/>
          <p:nvPr/>
        </p:nvSpPr>
        <p:spPr>
          <a:xfrm>
            <a:off x="342720" y="205200"/>
            <a:ext cx="6171840" cy="8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l-PL" sz="1800" b="0" strike="noStrike" spc="-1" dirty="0" err="1">
                <a:solidFill>
                  <a:srgbClr val="000000"/>
                </a:solidFill>
                <a:latin typeface="Calibri"/>
              </a:rPr>
              <a:t>Implicit</a:t>
            </a:r>
            <a:r>
              <a:rPr lang="pl-PL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pl-PL" spc="-1" dirty="0" err="1">
                <a:solidFill>
                  <a:srgbClr val="000000"/>
                </a:solidFill>
                <a:latin typeface="Calibri"/>
              </a:rPr>
              <a:t>Flow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10692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tytuł 2">
            <a:extLst>
              <a:ext uri="{FF2B5EF4-FFF2-40B4-BE49-F238E27FC236}">
                <a16:creationId xmlns:a16="http://schemas.microsoft.com/office/drawing/2014/main" id="{FDADEF7B-681D-472D-AD56-BFEF21726613}"/>
              </a:ext>
            </a:extLst>
          </p:cNvPr>
          <p:cNvSpPr txBox="1">
            <a:spLocks/>
          </p:cNvSpPr>
          <p:nvPr/>
        </p:nvSpPr>
        <p:spPr>
          <a:xfrm>
            <a:off x="247769" y="922746"/>
            <a:ext cx="5184360" cy="65461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cs typeface="Arial"/>
              </a:rPr>
              <a:t>Krótka historia jednego projektu</a:t>
            </a:r>
          </a:p>
        </p:txBody>
      </p:sp>
      <p:pic>
        <p:nvPicPr>
          <p:cNvPr id="10" name="Obraz 10" descr="Obraz zawierający szkicowanie&#10;&#10;Opis wygenerowany przy bardzo wysokim poziomie pewności">
            <a:extLst>
              <a:ext uri="{FF2B5EF4-FFF2-40B4-BE49-F238E27FC236}">
                <a16:creationId xmlns:a16="http://schemas.microsoft.com/office/drawing/2014/main" id="{0C74C686-8091-4289-B259-806F9D29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22" y="1820827"/>
            <a:ext cx="4681783" cy="26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2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365E59C-6CF0-46A9-913A-57DEE8612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06421"/>
              </p:ext>
            </p:extLst>
          </p:nvPr>
        </p:nvGraphicFramePr>
        <p:xfrm>
          <a:off x="151125" y="1396613"/>
          <a:ext cx="6489230" cy="259587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54570">
                  <a:extLst>
                    <a:ext uri="{9D8B030D-6E8A-4147-A177-3AD203B41FA5}">
                      <a16:colId xmlns:a16="http://schemas.microsoft.com/office/drawing/2014/main" val="259189794"/>
                    </a:ext>
                  </a:extLst>
                </a:gridCol>
                <a:gridCol w="1238491">
                  <a:extLst>
                    <a:ext uri="{9D8B030D-6E8A-4147-A177-3AD203B41FA5}">
                      <a16:colId xmlns:a16="http://schemas.microsoft.com/office/drawing/2014/main" val="796581227"/>
                    </a:ext>
                  </a:extLst>
                </a:gridCol>
                <a:gridCol w="1446531">
                  <a:extLst>
                    <a:ext uri="{9D8B030D-6E8A-4147-A177-3AD203B41FA5}">
                      <a16:colId xmlns:a16="http://schemas.microsoft.com/office/drawing/2014/main" val="1406579985"/>
                    </a:ext>
                  </a:extLst>
                </a:gridCol>
                <a:gridCol w="2149638">
                  <a:extLst>
                    <a:ext uri="{9D8B030D-6E8A-4147-A177-3AD203B41FA5}">
                      <a16:colId xmlns:a16="http://schemas.microsoft.com/office/drawing/2014/main" val="9354296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CODE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ID_TOKEN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l-PL"/>
                        <a:t>ACCESS_TOKEN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67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AUTH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IMPLICIT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IMPLICIT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64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26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19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/>
                        <a:t>HYBRID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317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56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3B636CE2-A928-438E-A500-59B5A640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9" y="704467"/>
            <a:ext cx="5510371" cy="37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08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5320A4AF-5F87-4636-BFC6-176F17DC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37" y="494182"/>
            <a:ext cx="6513063" cy="466897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D23AEA3-EA1D-41FD-A2EA-51CC47C5608D}"/>
              </a:ext>
            </a:extLst>
          </p:cNvPr>
          <p:cNvSpPr txBox="1"/>
          <p:nvPr/>
        </p:nvSpPr>
        <p:spPr>
          <a:xfrm>
            <a:off x="1455035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8896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4E67EA6E-F47A-4811-83D8-8295FF756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4" y="1245265"/>
            <a:ext cx="6385876" cy="2546131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34754286-3991-41CA-916C-99C12F2D9CA6}"/>
              </a:ext>
            </a:extLst>
          </p:cNvPr>
          <p:cNvSpPr txBox="1"/>
          <p:nvPr/>
        </p:nvSpPr>
        <p:spPr>
          <a:xfrm>
            <a:off x="1831513" y="22164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Konfiguracja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IdentityServer</a:t>
            </a:r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233902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F849BBD-2802-43C6-AF7C-7B52CC7B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6" y="588999"/>
            <a:ext cx="5444683" cy="452512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342FE95-8610-4398-B70A-60917798FCC5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Definiowanie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aplikacji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klienckich</a:t>
            </a:r>
          </a:p>
        </p:txBody>
      </p:sp>
    </p:spTree>
    <p:extLst>
      <p:ext uri="{BB962C8B-B14F-4D97-AF65-F5344CB8AC3E}">
        <p14:creationId xmlns:p14="http://schemas.microsoft.com/office/powerpoint/2010/main" val="35563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9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7125BEF9-D3B8-4D11-B6E4-C7429F13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2" y="836707"/>
            <a:ext cx="6319736" cy="3236058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9C8EC16-2B05-4F8A-BA30-81B36DE540C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243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DBF8B027-C874-442D-AB33-8BD33B4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8" y="1233362"/>
            <a:ext cx="6019573" cy="277343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BCD46FD-2BE9-4A69-A4DE-350780A0B016}"/>
              </a:ext>
            </a:extLst>
          </p:cNvPr>
          <p:cNvSpPr txBox="1"/>
          <p:nvPr/>
        </p:nvSpPr>
        <p:spPr>
          <a:xfrm>
            <a:off x="1582224" y="160597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Wykorzystanie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Oidc</a:t>
            </a:r>
            <a:r>
              <a:rPr lang="en-US" dirty="0">
                <a:cs typeface="Arial"/>
              </a:rPr>
              <a:t>-client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67460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wewnątrz, zrzut ekranu&#10;&#10;Opis wygenerowany przy wysokim poziomie pewności">
            <a:extLst>
              <a:ext uri="{FF2B5EF4-FFF2-40B4-BE49-F238E27FC236}">
                <a16:creationId xmlns:a16="http://schemas.microsoft.com/office/drawing/2014/main" id="{321F4E89-ECB4-40BC-BB7F-1DA1171B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1" y="1508661"/>
            <a:ext cx="6263775" cy="198881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2A3D24C-CE66-493F-9B7D-883783053068}"/>
              </a:ext>
            </a:extLst>
          </p:cNvPr>
          <p:cNvSpPr txBox="1"/>
          <p:nvPr/>
        </p:nvSpPr>
        <p:spPr>
          <a:xfrm>
            <a:off x="1989227" y="231823"/>
            <a:ext cx="634415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Arial"/>
              </a:rPr>
              <a:t>Zabezpieczenie</a:t>
            </a:r>
            <a:r>
              <a:rPr lang="en-US" dirty="0">
                <a:cs typeface="Arial"/>
              </a:rPr>
              <a:t> API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7345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295640" y="3579840"/>
            <a:ext cx="4320000" cy="463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6640" y="2355840"/>
            <a:ext cx="518436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278360" y="4155840"/>
            <a:ext cx="4320000" cy="333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10" descr="Obraz zawierający osoba, ściana, mężczyzna, wewnątrz&#10;&#10;Opis wygenerowany przy bardzo wysokim poziomie pewności">
            <a:extLst>
              <a:ext uri="{FF2B5EF4-FFF2-40B4-BE49-F238E27FC236}">
                <a16:creationId xmlns:a16="http://schemas.microsoft.com/office/drawing/2014/main" id="{297B36F9-E17C-4FAB-BC13-3A14C543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74" y="1238454"/>
            <a:ext cx="3300803" cy="2478986"/>
          </a:xfrm>
          <a:prstGeom prst="rect">
            <a:avLst/>
          </a:prstGeom>
        </p:spPr>
      </p:pic>
      <p:pic>
        <p:nvPicPr>
          <p:cNvPr id="2" name="Obraz 2" descr="Obraz zawierający tekst&#10;&#10;Opis wygenerowany przy wysokim poziomie pewności">
            <a:extLst>
              <a:ext uri="{FF2B5EF4-FFF2-40B4-BE49-F238E27FC236}">
                <a16:creationId xmlns:a16="http://schemas.microsoft.com/office/drawing/2014/main" id="{BFC90A0D-7425-4451-8B8B-95E5718F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61" y="791251"/>
            <a:ext cx="4103335" cy="37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wewnątrz, mężczyzna, ściana&#10;&#10;Opis wygenerowany przy bardzo wysokim poziomie pewności">
            <a:extLst>
              <a:ext uri="{FF2B5EF4-FFF2-40B4-BE49-F238E27FC236}">
                <a16:creationId xmlns:a16="http://schemas.microsoft.com/office/drawing/2014/main" id="{9D768226-4573-46C4-A8CD-94D4427C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0" y="544620"/>
            <a:ext cx="5202907" cy="416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6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drzewo, zewnętrzne, podłoże, trawa&#10;&#10;Opis wygenerowany przy bardzo wysokim poziomie pewności">
            <a:extLst>
              <a:ext uri="{FF2B5EF4-FFF2-40B4-BE49-F238E27FC236}">
                <a16:creationId xmlns:a16="http://schemas.microsoft.com/office/drawing/2014/main" id="{CDA38065-9036-4D43-AB06-871F205F0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98" y="1090293"/>
            <a:ext cx="3033525" cy="31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0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 descr="Obraz zawierający osoba, mężczyzna, wewnątrz, tekst&#10;&#10;Opis wygenerowany przy bardzo wysokim poziomie pewności">
            <a:extLst>
              <a:ext uri="{FF2B5EF4-FFF2-40B4-BE49-F238E27FC236}">
                <a16:creationId xmlns:a16="http://schemas.microsoft.com/office/drawing/2014/main" id="{29B71420-B4D2-475F-BBAA-518EF9FF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94" y="141593"/>
            <a:ext cx="3233057" cy="48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2BA80E37-2558-47A4-9432-44E93C3AEF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69600" y="313031"/>
            <a:ext cx="5184360" cy="4140934"/>
          </a:xfrm>
        </p:spPr>
        <p:txBody>
          <a:bodyPr/>
          <a:lstStyle/>
          <a:p>
            <a:r>
              <a:rPr lang="pl-PL">
                <a:cs typeface="Arial"/>
              </a:rPr>
              <a:t>Authentication</a:t>
            </a:r>
          </a:p>
          <a:p>
            <a:endParaRPr lang="pl-PL" dirty="0">
              <a:cs typeface="Arial"/>
            </a:endParaRPr>
          </a:p>
          <a:p>
            <a:r>
              <a:rPr lang="pl-PL">
                <a:cs typeface="Arial"/>
              </a:rPr>
              <a:t>Authorization</a:t>
            </a:r>
            <a:endParaRPr lang="pl-PL" dirty="0">
              <a:cs typeface="Arial"/>
            </a:endParaRPr>
          </a:p>
        </p:txBody>
      </p:sp>
      <p:pic>
        <p:nvPicPr>
          <p:cNvPr id="4" name="Obraz 4" descr="Obraz zawierający osoba, ściana, wewnątrz, mężczyzna&#10;&#10;Opis wygenerowany przy bardzo wysokim poziomie pewności">
            <a:extLst>
              <a:ext uri="{FF2B5EF4-FFF2-40B4-BE49-F238E27FC236}">
                <a16:creationId xmlns:a16="http://schemas.microsoft.com/office/drawing/2014/main" id="{91FF59D7-47E5-449F-AE32-933F7308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08" y="683427"/>
            <a:ext cx="3837561" cy="35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6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dtytuł 2">
            <a:extLst>
              <a:ext uri="{FF2B5EF4-FFF2-40B4-BE49-F238E27FC236}">
                <a16:creationId xmlns:a16="http://schemas.microsoft.com/office/drawing/2014/main" id="{A93BE680-F972-4A4E-87DC-798E8A58FA1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69600" y="313031"/>
            <a:ext cx="3230143" cy="4140934"/>
          </a:xfrm>
        </p:spPr>
        <p:txBody>
          <a:bodyPr/>
          <a:lstStyle/>
          <a:p>
            <a:r>
              <a:rPr lang="pl-PL">
                <a:cs typeface="Arial"/>
              </a:rPr>
              <a:t>Authentication – Uwierzytelnianie</a:t>
            </a:r>
            <a:endParaRPr lang="pl-PL"/>
          </a:p>
          <a:p>
            <a:endParaRPr lang="pl-PL" dirty="0">
              <a:cs typeface="Arial"/>
            </a:endParaRPr>
          </a:p>
          <a:p>
            <a:r>
              <a:rPr lang="pl-PL">
                <a:cs typeface="Arial"/>
              </a:rPr>
              <a:t>Authorization - Autoryzacja</a:t>
            </a:r>
            <a:endParaRPr lang="pl-PL" dirty="0">
              <a:cs typeface="Arial"/>
            </a:endParaRPr>
          </a:p>
        </p:txBody>
      </p:sp>
      <p:pic>
        <p:nvPicPr>
          <p:cNvPr id="5" name="Obraz 5" descr="Obraz zawierający osoba, mężczyzna, zewnętrzne, budynek&#10;&#10;Opis wygenerowany przy bardzo wysokim poziomie pewności">
            <a:extLst>
              <a:ext uri="{FF2B5EF4-FFF2-40B4-BE49-F238E27FC236}">
                <a16:creationId xmlns:a16="http://schemas.microsoft.com/office/drawing/2014/main" id="{A20C986F-8145-4BC2-9E43-C3B8632F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45" y="511295"/>
            <a:ext cx="3358040" cy="41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3">
            <a:extLst>
              <a:ext uri="{FF2B5EF4-FFF2-40B4-BE49-F238E27FC236}">
                <a16:creationId xmlns:a16="http://schemas.microsoft.com/office/drawing/2014/main" id="{E4549314-B2EC-40DE-91F5-98EA95D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6" y="923462"/>
            <a:ext cx="4806824" cy="35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3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0</Words>
  <Application>Microsoft Office PowerPoint</Application>
  <PresentationFormat>Niestandardowy</PresentationFormat>
  <Paragraphs>0</Paragraphs>
  <Slides>28</Slides>
  <Notes>0</Notes>
  <HiddenSlides>0</HiddenSlide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28</vt:i4>
      </vt:variant>
    </vt:vector>
  </HeadingPairs>
  <TitlesOfParts>
    <vt:vector size="31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Future Processing Sp. z 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Paweł Grabowski</dc:creator>
  <dc:description/>
  <cp:lastModifiedBy/>
  <cp:revision>539</cp:revision>
  <dcterms:created xsi:type="dcterms:W3CDTF">2015-09-01T06:02:27Z</dcterms:created>
  <dcterms:modified xsi:type="dcterms:W3CDTF">2018-11-11T11:14:10Z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Future Processing Sp. z o.o.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